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8ED8AD-E483-47FC-9C83-F9A846B63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EF993-8758-474F-A91E-2E79188E9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11055-6F8C-4EFB-A6F4-071A487B7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296A-DE60-4753-91F2-144BC96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F5C1E-4F18-4F7B-A509-5C741924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0E73-87A2-493C-9EF8-2741DA94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E35C43F-BECC-4B0B-8D8A-CE9973C6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71" y="238664"/>
            <a:ext cx="1361578" cy="14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81BF-890B-4326-BA58-A127BC6B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C5CD2-1B72-42EC-A243-992B07666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AA167-FBEC-4F9C-AF24-52975F6F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D181-34C3-4350-A1FE-42E5D6A2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F718-1517-41FA-BEAB-0119BD6B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3EA7C-6DE8-484B-B51F-F49A23567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9431E-519E-41A6-ABF2-A835A19D4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3B93-83E9-4F84-9A2F-E63BA6ED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7465-D063-432C-99A2-DE2E91A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723F-CC6B-4A6F-AC4E-5EB86C56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DB5C-EB95-4180-9843-3B46AB03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F63A-6EB4-4EB8-9AA0-1F64A0BB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AEE2F-0B64-41D5-ACAC-6ED5E3F7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1B137-D63F-4EAA-9632-13FBD64E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1BB2-E1D4-4560-ABA6-3829EA25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8688428-4095-4E2B-8534-F332192EA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ADC8-4034-47F2-9A9C-A3FFEC85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A9684-9BDF-484C-8811-38BFCCA1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4792-7E3F-47FA-87E2-3B423860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8775-1543-47B3-A631-72EACA98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E264-CAF7-4FA7-A631-DEC5CD9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F76E-5D3E-4348-B734-D554434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BCEF-D815-47BF-8834-D2336DCE8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A6E0-CAD1-4166-9D12-3F08EB45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3039-5195-4B95-99B0-F16E7CDA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3B545-2CF2-4E5E-8FE6-F6B1A594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A87E0-F0C5-48FF-8E79-5AB266F3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8385DBE0-35FF-446C-BD4A-14251E8FD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7DC7ED73-5196-44AE-8012-C78630DA8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051B7-8FC8-48E7-824C-969F28B1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E073A-4DEB-4CDF-8316-9060CC73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9F70D-B0DB-4AC2-A165-784A923F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43005-592F-49A6-A796-54E15FF6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30E66F-197A-4D56-A278-9BFEC6ED6C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71" y="238664"/>
            <a:ext cx="1361578" cy="14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E1368-00A2-41E0-AA7C-2461D37C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9A8B3-A7CD-43EE-BC8F-9D32D5B3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CF11D-ABEE-41AF-A788-1C391BED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60E8148-2A95-4BB7-8607-2A7EF6136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2B190E-B68B-4C96-A0BA-C72649502F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71" y="238664"/>
            <a:ext cx="1361578" cy="14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3A66-0311-49BD-AE39-DA48ADE3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5CAA-15A7-40EC-9602-D0C81F08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812B3-B3A1-48A2-A11A-34D7C20DC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49609-AB6F-4C04-9506-7358EC04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C084C-1D8F-43FA-B368-0D61FE07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4F15D-1B78-4B47-94FF-56E37167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B760-1AC9-4548-AEF3-5C57AA6E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C4DC0-B389-49DB-8FF2-45FF6C18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BED6D-B678-4E02-A82F-D5ECF3F60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F29F5-2B11-4B1D-8D87-FB09E6AC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D72-9ED0-45A2-8D21-9716A0BD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A93F0-2F98-4AD7-9A8E-D0BE4F6D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E1E57-E8A5-44CA-B740-8627EB70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03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631F-F565-492A-9197-55EB2061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3E17-87AB-4A04-B46F-9161A48C7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0B1C-8824-4817-A828-5DEE1F4576D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6F9BA-ABC1-4FBF-B3CA-3C88F2DA1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4EE6-930B-4175-82C3-19A61CF4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07FD-7420-4397-8B77-751371EA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EB67A-7B8E-4A11-82DA-9D1538CB2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16" y="3046514"/>
            <a:ext cx="4019983" cy="912998"/>
          </a:xfrm>
        </p:spPr>
        <p:txBody>
          <a:bodyPr anchor="ctr">
            <a:normAutofit fontScale="90000"/>
          </a:bodyPr>
          <a:lstStyle/>
          <a:p>
            <a:r>
              <a:rPr lang="en-US" sz="4000" b="1" spc="300" dirty="0">
                <a:solidFill>
                  <a:schemeClr val="bg1"/>
                </a:solidFill>
              </a:rPr>
              <a:t>MEET THE SPEAKERS</a:t>
            </a: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C28576B-57C7-42F1-8B19-C71348E2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0" y="274382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5144B24-9E37-41B3-A66C-6C0D9E3C2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45" y="2588613"/>
            <a:ext cx="118227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erson in a white shirt&#10;&#10;Description automatically generated with low confidence">
            <a:extLst>
              <a:ext uri="{FF2B5EF4-FFF2-40B4-BE49-F238E27FC236}">
                <a16:creationId xmlns:a16="http://schemas.microsoft.com/office/drawing/2014/main" id="{EFC73732-3FD9-4FD2-B4DD-7BD030297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69" y="4591237"/>
            <a:ext cx="139703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3768F33-7F83-4795-9C3F-FD590517F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97" y="2588613"/>
            <a:ext cx="144450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tree, person, outdoor, person&#10;&#10;Description automatically generated">
            <a:extLst>
              <a:ext uri="{FF2B5EF4-FFF2-40B4-BE49-F238E27FC236}">
                <a16:creationId xmlns:a16="http://schemas.microsoft.com/office/drawing/2014/main" id="{796E5482-8243-46E7-B6E5-8024715BD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30" y="4591237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BD687C5-5375-4F8F-9A69-2CD002E1A2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39" y="4591237"/>
            <a:ext cx="1496748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A2E9A57-E1DC-41DB-B567-EEC239584E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39" y="274382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09D7B1BC-4AE1-416E-B67E-D9339ACA12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0" y="4591237"/>
            <a:ext cx="180238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FE941147-EF08-4DE6-8B4C-A7A58AEC70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0" y="2591965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BEDD92-6393-4225-AB55-1D551DB1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22" y="2560382"/>
            <a:ext cx="1304544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533D1F4-A088-4F84-8365-768DCADBB4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59" y="4591237"/>
            <a:ext cx="1263078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CA011FC-2894-4B70-90DD-8CD342C76C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8" y="274382"/>
            <a:ext cx="201589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455E7F9-76D4-4C49-8742-73B5B6E832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69" y="2588613"/>
            <a:ext cx="142646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3D118BF5-8CA4-4B3D-B6F4-24BB166DD0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31" y="274382"/>
            <a:ext cx="152113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4497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ED7D31"/>
      </a:accent2>
      <a:accent3>
        <a:srgbClr val="A5A5A5"/>
      </a:accent3>
      <a:accent4>
        <a:srgbClr val="FFC000"/>
      </a:accent4>
      <a:accent5>
        <a:srgbClr val="F63A74"/>
      </a:accent5>
      <a:accent6>
        <a:srgbClr val="3D9AB7"/>
      </a:accent6>
      <a:hlink>
        <a:srgbClr val="0563C1"/>
      </a:hlink>
      <a:folHlink>
        <a:srgbClr val="FFC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1_Office Theme</vt:lpstr>
      <vt:lpstr>MEET THE SPEAKERS</vt:lpstr>
    </vt:vector>
  </TitlesOfParts>
  <Company>Morgan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Schnidman</dc:creator>
  <cp:lastModifiedBy>Ms. Tyneissa A Walters</cp:lastModifiedBy>
  <cp:revision>5</cp:revision>
  <cp:lastPrinted>2021-10-12T18:42:20Z</cp:lastPrinted>
  <dcterms:created xsi:type="dcterms:W3CDTF">2021-10-12T17:47:32Z</dcterms:created>
  <dcterms:modified xsi:type="dcterms:W3CDTF">2021-11-03T19:33:44Z</dcterms:modified>
</cp:coreProperties>
</file>